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329" r:id="rId3"/>
    <p:sldId id="330" r:id="rId4"/>
    <p:sldId id="321" r:id="rId5"/>
    <p:sldId id="331" r:id="rId6"/>
    <p:sldId id="317" r:id="rId7"/>
    <p:sldId id="324" r:id="rId8"/>
    <p:sldId id="326" r:id="rId9"/>
    <p:sldId id="328" r:id="rId10"/>
    <p:sldId id="332" r:id="rId11"/>
    <p:sldId id="333" r:id="rId12"/>
    <p:sldId id="307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BECA35-804E-404A-AF43-2F21003D758D}">
          <p14:sldIdLst>
            <p14:sldId id="298"/>
            <p14:sldId id="329"/>
            <p14:sldId id="330"/>
            <p14:sldId id="321"/>
            <p14:sldId id="331"/>
            <p14:sldId id="317"/>
            <p14:sldId id="324"/>
            <p14:sldId id="326"/>
            <p14:sldId id="328"/>
            <p14:sldId id="332"/>
            <p14:sldId id="333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F"/>
    <a:srgbClr val="F94C07"/>
    <a:srgbClr val="FF0101"/>
    <a:srgbClr val="FF963F"/>
    <a:srgbClr val="F56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rAngAx val="0"/>
      <c:perspective val="10"/>
    </c:view3D>
    <c:floor>
      <c:thickness val="0"/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8.2506133970048523E-2"/>
          <c:y val="3.8626035463335151E-2"/>
          <c:w val="0.65927090711832792"/>
          <c:h val="0.798774070765348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действующих разрешений на такси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1"/>
                <c:pt idx="0">
                  <c:v>3232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4-474D-B935-87D8C7C7B45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действующих разрешений на такси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1"/>
                <c:pt idx="0">
                  <c:v>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64-474D-B935-87D8C7C7B45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действующих разрешений на такси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1"/>
                <c:pt idx="0">
                  <c:v>2187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64-474D-B935-87D8C7C7B45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94C07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действующих разрешений на такси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1"/>
                <c:pt idx="0">
                  <c:v>2093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64-474D-B935-87D8C7C7B45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действующих разрешений на такси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1"/>
                <c:pt idx="0">
                  <c:v>1424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64-474D-B935-87D8C7C7B45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действующих разрешений на такси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1"/>
                <c:pt idx="0">
                  <c:v>1263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4-4026-974C-DD248AA1D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084736"/>
        <c:axId val="32086272"/>
        <c:axId val="0"/>
      </c:bar3DChart>
      <c:catAx>
        <c:axId val="32084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086272"/>
        <c:crosses val="autoZero"/>
        <c:auto val="1"/>
        <c:lblAlgn val="ctr"/>
        <c:lblOffset val="100"/>
        <c:noMultiLvlLbl val="0"/>
      </c:catAx>
      <c:valAx>
        <c:axId val="3208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2084736"/>
        <c:crosses val="autoZero"/>
        <c:crossBetween val="between"/>
      </c:valAx>
      <c:spPr>
        <a:ln w="12700" cap="rnd">
          <a:round/>
        </a:ln>
        <a:effectLst>
          <a:outerShdw blurRad="50800" dist="50800" dir="5400000" algn="ctr" rotWithShape="0">
            <a:sysClr val="window" lastClr="FFFFFF">
              <a:alpha val="50000"/>
            </a:sysClr>
          </a:outerShdw>
        </a:effectLst>
      </c:spPr>
    </c:plotArea>
    <c:legend>
      <c:legendPos val="r"/>
      <c:layout>
        <c:manualLayout>
          <c:xMode val="edge"/>
          <c:yMode val="edge"/>
          <c:x val="0.74490704211460701"/>
          <c:y val="0.18109709190561318"/>
          <c:w val="0.11658615696365968"/>
          <c:h val="0.40620486612598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rAngAx val="0"/>
      <c:perspective val="10"/>
    </c:view3D>
    <c:floor>
      <c:thickness val="0"/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8.2506133970048523E-2"/>
          <c:y val="3.8626035463335151E-2"/>
          <c:w val="0.65927090711832792"/>
          <c:h val="0.798774070765348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выданных разрешений на такси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1"/>
                <c:pt idx="0">
                  <c:v>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4-474D-B935-87D8C7C7B45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выданных разрешений на такси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1"/>
                <c:pt idx="0">
                  <c:v>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64-474D-B935-87D8C7C7B45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выданных разрешений на такси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1"/>
                <c:pt idx="0">
                  <c:v>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64-474D-B935-87D8C7C7B45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выданных разрешений на такси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1"/>
                <c:pt idx="0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64-474D-B935-87D8C7C7B45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8064A2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выданных разрешений на такси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1"/>
                <c:pt idx="0">
                  <c:v>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64-474D-B935-87D8C7C7B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19424"/>
        <c:axId val="31720960"/>
        <c:axId val="0"/>
      </c:bar3DChart>
      <c:catAx>
        <c:axId val="31719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1720960"/>
        <c:crosses val="autoZero"/>
        <c:auto val="1"/>
        <c:lblAlgn val="ctr"/>
        <c:lblOffset val="100"/>
        <c:noMultiLvlLbl val="0"/>
      </c:catAx>
      <c:valAx>
        <c:axId val="3172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1719424"/>
        <c:crosses val="autoZero"/>
        <c:crossBetween val="between"/>
      </c:valAx>
      <c:spPr>
        <a:ln w="12700" cap="rnd">
          <a:round/>
        </a:ln>
        <a:effectLst>
          <a:outerShdw blurRad="50800" dist="50800" dir="5400000" algn="ctr" rotWithShape="0">
            <a:sysClr val="window" lastClr="FFFFFF">
              <a:alpha val="50000"/>
            </a:sysClr>
          </a:outerShdw>
        </a:effectLst>
      </c:spPr>
    </c:plotArea>
    <c:legend>
      <c:legendPos val="r"/>
      <c:layout>
        <c:manualLayout>
          <c:xMode val="edge"/>
          <c:yMode val="edge"/>
          <c:x val="0.74490704211460701"/>
          <c:y val="0.18109709190561318"/>
          <c:w val="0.11658615696365968"/>
          <c:h val="0.3385040551049883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rAngAx val="0"/>
      <c:perspective val="10"/>
    </c:view3D>
    <c:floor>
      <c:thickness val="0"/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8.2506133970048523E-2"/>
          <c:y val="3.8626035463335151E-2"/>
          <c:w val="0.65927090711832792"/>
          <c:h val="0.798774070765348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привлеченных ГИБДД к ответственности нелегальных перевозчиков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4-474D-B935-87D8C7C7B45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привлеченных ГИБДД к ответственности нелегальных перевозчиков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64-474D-B935-87D8C7C7B45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привлеченных ГИБДД к ответственности нелегальных перевозчиков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64-474D-B935-87D8C7C7B45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привлеченных ГИБДД к ответственности нелегальных перевозчиков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64-474D-B935-87D8C7C7B45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Лист1!$A$2:$A$4</c:f>
              <c:strCache>
                <c:ptCount val="1"/>
                <c:pt idx="0">
                  <c:v>Количество привлеченных ГИБДД к ответственности нелегальных перевозчиков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64-474D-B935-87D8C7C7B45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1"/>
                <c:pt idx="0">
                  <c:v>Количество привлеченных ГИБДД к ответственности нелегальных перевозчиков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9D-446E-BB76-9E1F0C725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058816"/>
        <c:axId val="33060352"/>
        <c:axId val="0"/>
      </c:bar3DChart>
      <c:catAx>
        <c:axId val="3305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060352"/>
        <c:crosses val="autoZero"/>
        <c:auto val="1"/>
        <c:lblAlgn val="ctr"/>
        <c:lblOffset val="100"/>
        <c:noMultiLvlLbl val="0"/>
      </c:catAx>
      <c:valAx>
        <c:axId val="33060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3058816"/>
        <c:crosses val="autoZero"/>
        <c:crossBetween val="between"/>
      </c:valAx>
      <c:spPr>
        <a:ln w="12700" cap="rnd">
          <a:round/>
        </a:ln>
        <a:effectLst>
          <a:outerShdw blurRad="50800" dist="50800" dir="5400000" algn="ctr" rotWithShape="0">
            <a:sysClr val="window" lastClr="FFFFFF">
              <a:alpha val="50000"/>
            </a:sysClr>
          </a:outerShdw>
        </a:effectLst>
      </c:spPr>
    </c:plotArea>
    <c:legend>
      <c:legendPos val="r"/>
      <c:layout>
        <c:manualLayout>
          <c:xMode val="edge"/>
          <c:yMode val="edge"/>
          <c:x val="0.74490704211460701"/>
          <c:y val="0.18109709190561318"/>
          <c:w val="0.11658615696365969"/>
          <c:h val="0.40620486612598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18F15-42A8-4F8C-A5E9-A47D69A4905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0BD8AA-4E20-4D49-A83D-1864E52C9149}">
      <dgm:prSet phldrT="[Текст]"/>
      <dgm:spPr>
        <a:solidFill>
          <a:srgbClr val="FFD13F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Законопроекты, направленные на устранение правовых пробелов законодательства о такси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F2E13A-299A-4621-9E46-8D93D82C78C8}" type="parTrans" cxnId="{F53A2CFD-E0AE-46A5-9DF6-FC2925C6BFC9}">
      <dgm:prSet/>
      <dgm:spPr/>
      <dgm:t>
        <a:bodyPr/>
        <a:lstStyle/>
        <a:p>
          <a:endParaRPr lang="ru-RU"/>
        </a:p>
      </dgm:t>
    </dgm:pt>
    <dgm:pt modelId="{18748599-9EB3-4D5B-AB03-0CEAD38A636E}" type="sibTrans" cxnId="{F53A2CFD-E0AE-46A5-9DF6-FC2925C6BFC9}">
      <dgm:prSet/>
      <dgm:spPr/>
      <dgm:t>
        <a:bodyPr/>
        <a:lstStyle/>
        <a:p>
          <a:endParaRPr lang="ru-RU"/>
        </a:p>
      </dgm:t>
    </dgm:pt>
    <dgm:pt modelId="{F49AAF52-44EE-454E-8B71-2D2E3FC66797}">
      <dgm:prSet phldrT="[Текст]"/>
      <dgm:spPr>
        <a:solidFill>
          <a:srgbClr val="FFD13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481004-7 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государственном регулировании отношений в области организации и осуществления деятельности по перевозке легковым такси и деятельности служб заказа легкового такси, внесении изменений в отдельные законодательные акты Российской Федерации и признании утратившими силу отдельных положений законодательных актов Российской Федерации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D5AD2E-8135-43E0-A019-6B12C1CF2817}" type="parTrans" cxnId="{AEB76037-0821-40D4-9B67-1BD65221F3FF}">
      <dgm:prSet/>
      <dgm:spPr>
        <a:solidFill>
          <a:srgbClr val="FFD13F"/>
        </a:solidFill>
      </dgm:spPr>
      <dgm:t>
        <a:bodyPr/>
        <a:lstStyle/>
        <a:p>
          <a:endParaRPr lang="ru-RU"/>
        </a:p>
      </dgm:t>
    </dgm:pt>
    <dgm:pt modelId="{3B51FDC9-892A-4295-8370-C601C2BB2260}" type="sibTrans" cxnId="{AEB76037-0821-40D4-9B67-1BD65221F3FF}">
      <dgm:prSet/>
      <dgm:spPr/>
      <dgm:t>
        <a:bodyPr/>
        <a:lstStyle/>
        <a:p>
          <a:endParaRPr lang="ru-RU"/>
        </a:p>
      </dgm:t>
    </dgm:pt>
    <dgm:pt modelId="{4A062418-B1E2-405E-A757-27593A47D942}">
      <dgm:prSet phldrT="[Текст]"/>
      <dgm:spPr>
        <a:solidFill>
          <a:srgbClr val="FFD13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864881-7 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государственном регулировании деятельности по перевозке легковыми такси и деятельности служб заказа легкового такси и внесении изменений в отдельные законодательные акты Российской Федерации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4690E3-B0EC-48B3-BCCD-73BF13FF7195}" type="parTrans" cxnId="{386F2DEC-F306-4043-98B2-7B30118732CF}">
      <dgm:prSet/>
      <dgm:spPr>
        <a:solidFill>
          <a:srgbClr val="FFD13F"/>
        </a:solidFill>
      </dgm:spPr>
      <dgm:t>
        <a:bodyPr/>
        <a:lstStyle/>
        <a:p>
          <a:endParaRPr lang="ru-RU"/>
        </a:p>
      </dgm:t>
    </dgm:pt>
    <dgm:pt modelId="{AF4F367F-0B03-40AD-9C77-AC5BA3632B11}" type="sibTrans" cxnId="{386F2DEC-F306-4043-98B2-7B30118732CF}">
      <dgm:prSet/>
      <dgm:spPr/>
      <dgm:t>
        <a:bodyPr/>
        <a:lstStyle/>
        <a:p>
          <a:endParaRPr lang="ru-RU"/>
        </a:p>
      </dgm:t>
    </dgm:pt>
    <dgm:pt modelId="{12FCAC2F-CFB2-4FBA-B645-55D53D9266E1}">
      <dgm:prSet/>
      <dgm:spPr/>
      <dgm:t>
        <a:bodyPr/>
        <a:lstStyle/>
        <a:p>
          <a:endParaRPr lang="ru-RU"/>
        </a:p>
      </dgm:t>
    </dgm:pt>
    <dgm:pt modelId="{60FCBCBB-970B-4F2E-8420-A2D6E298616F}" type="parTrans" cxnId="{0BE0EC81-59B7-4F71-ADBD-067786BF2EF6}">
      <dgm:prSet/>
      <dgm:spPr/>
      <dgm:t>
        <a:bodyPr/>
        <a:lstStyle/>
        <a:p>
          <a:endParaRPr lang="ru-RU"/>
        </a:p>
      </dgm:t>
    </dgm:pt>
    <dgm:pt modelId="{EF0C6693-2528-41B2-8524-8A61B5710410}" type="sibTrans" cxnId="{0BE0EC81-59B7-4F71-ADBD-067786BF2EF6}">
      <dgm:prSet/>
      <dgm:spPr/>
      <dgm:t>
        <a:bodyPr/>
        <a:lstStyle/>
        <a:p>
          <a:endParaRPr lang="ru-RU"/>
        </a:p>
      </dgm:t>
    </dgm:pt>
    <dgm:pt modelId="{3BE5B4D5-D073-4010-9F9D-2687D1A6CF80}">
      <dgm:prSet/>
      <dgm:spPr/>
      <dgm:t>
        <a:bodyPr/>
        <a:lstStyle/>
        <a:p>
          <a:endParaRPr lang="ru-RU"/>
        </a:p>
      </dgm:t>
    </dgm:pt>
    <dgm:pt modelId="{C0D1F9E6-8185-4416-97DF-49259BFFABB4}" type="parTrans" cxnId="{AC66258C-C42A-4EDA-AC31-1FB17A005656}">
      <dgm:prSet/>
      <dgm:spPr/>
      <dgm:t>
        <a:bodyPr/>
        <a:lstStyle/>
        <a:p>
          <a:endParaRPr lang="ru-RU"/>
        </a:p>
      </dgm:t>
    </dgm:pt>
    <dgm:pt modelId="{F347D77C-E33D-4BBA-A81C-81C7A89C644D}" type="sibTrans" cxnId="{AC66258C-C42A-4EDA-AC31-1FB17A005656}">
      <dgm:prSet/>
      <dgm:spPr/>
      <dgm:t>
        <a:bodyPr/>
        <a:lstStyle/>
        <a:p>
          <a:endParaRPr lang="ru-RU"/>
        </a:p>
      </dgm:t>
    </dgm:pt>
    <dgm:pt modelId="{177E7C92-C02E-4451-A690-83E9609F0F99}">
      <dgm:prSet phldrT="[Текст]"/>
      <dgm:spPr>
        <a:solidFill>
          <a:srgbClr val="FFD13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864868-7                                    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внесении изменений в кодекс Российской Федерации об административных правонарушениях (в связи с совершенствованием государственного регулирования деятельности по перевозке легковыми такси и деятельности служб заказа легкового такси»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16F7E0-920E-4D67-B6BE-EB78D7ADA4CF}" type="parTrans" cxnId="{C367F882-2D7E-4DDC-AADE-AECA48FB1C60}">
      <dgm:prSet/>
      <dgm:spPr>
        <a:solidFill>
          <a:srgbClr val="FFD13F"/>
        </a:solidFill>
      </dgm:spPr>
      <dgm:t>
        <a:bodyPr/>
        <a:lstStyle/>
        <a:p>
          <a:endParaRPr lang="ru-RU"/>
        </a:p>
      </dgm:t>
    </dgm:pt>
    <dgm:pt modelId="{B955377F-6B9B-41E9-A70A-B341EB21A422}" type="sibTrans" cxnId="{C367F882-2D7E-4DDC-AADE-AECA48FB1C60}">
      <dgm:prSet/>
      <dgm:spPr/>
      <dgm:t>
        <a:bodyPr/>
        <a:lstStyle/>
        <a:p>
          <a:endParaRPr lang="ru-RU"/>
        </a:p>
      </dgm:t>
    </dgm:pt>
    <dgm:pt modelId="{95D2F255-60BB-4183-B767-4CC69E1FC1BC}" type="pres">
      <dgm:prSet presAssocID="{04A18F15-42A8-4F8C-A5E9-A47D69A490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611B2D-4C71-406A-9F2D-C3BE26785331}" type="pres">
      <dgm:prSet presAssocID="{BF0BD8AA-4E20-4D49-A83D-1864E52C9149}" presName="centerShape" presStyleLbl="node0" presStyleIdx="0" presStyleCnt="1" custLinFactNeighborX="-214" custLinFactNeighborY="-30728"/>
      <dgm:spPr/>
      <dgm:t>
        <a:bodyPr/>
        <a:lstStyle/>
        <a:p>
          <a:endParaRPr lang="ru-RU"/>
        </a:p>
      </dgm:t>
    </dgm:pt>
    <dgm:pt modelId="{4227E63B-D42A-4B85-B2B8-0961E3AF066A}" type="pres">
      <dgm:prSet presAssocID="{D0D5AD2E-8135-43E0-A019-6B12C1CF281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B010471-FD86-4387-8C9F-E6E671E34C56}" type="pres">
      <dgm:prSet presAssocID="{F49AAF52-44EE-454E-8B71-2D2E3FC66797}" presName="node" presStyleLbl="node1" presStyleIdx="0" presStyleCnt="3" custScaleY="156607" custRadScaleRad="99022" custRadScaleInc="-25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668FD-C66D-4212-82B7-ABB88930180A}" type="pres">
      <dgm:prSet presAssocID="{014690E3-B0EC-48B3-BCCD-73BF13FF7195}" presName="parTrans" presStyleLbl="bgSibTrans2D1" presStyleIdx="1" presStyleCnt="3" custLinFactNeighborX="16110" custLinFactNeighborY="-47672"/>
      <dgm:spPr/>
      <dgm:t>
        <a:bodyPr/>
        <a:lstStyle/>
        <a:p>
          <a:endParaRPr lang="ru-RU"/>
        </a:p>
      </dgm:t>
    </dgm:pt>
    <dgm:pt modelId="{2D7BAC35-6354-4FAC-B8E8-0F3AFAA1E7BD}" type="pres">
      <dgm:prSet presAssocID="{4A062418-B1E2-405E-A757-27593A47D942}" presName="node" presStyleLbl="node1" presStyleIdx="1" presStyleCnt="3" custScaleY="105628" custRadScaleRad="80531" custRadScaleInc="151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7AA83-D484-4D28-8D5A-4CEBC334BE0E}" type="pres">
      <dgm:prSet presAssocID="{9B16F7E0-920E-4D67-B6BE-EB78D7ADA4C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8CECEAFB-855D-4796-BFF1-34F33CCECBB8}" type="pres">
      <dgm:prSet presAssocID="{177E7C92-C02E-4451-A690-83E9609F0F99}" presName="node" presStyleLbl="node1" presStyleIdx="2" presStyleCnt="3" custRadScaleRad="124745" custRadScaleInc="-15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66258C-C42A-4EDA-AC31-1FB17A005656}" srcId="{04A18F15-42A8-4F8C-A5E9-A47D69A49053}" destId="{3BE5B4D5-D073-4010-9F9D-2687D1A6CF80}" srcOrd="2" destOrd="0" parTransId="{C0D1F9E6-8185-4416-97DF-49259BFFABB4}" sibTransId="{F347D77C-E33D-4BBA-A81C-81C7A89C644D}"/>
    <dgm:cxn modelId="{EE6211DC-FAF5-4853-9F54-E3BEF4C5B87E}" type="presOf" srcId="{BF0BD8AA-4E20-4D49-A83D-1864E52C9149}" destId="{28611B2D-4C71-406A-9F2D-C3BE26785331}" srcOrd="0" destOrd="0" presId="urn:microsoft.com/office/officeart/2005/8/layout/radial4"/>
    <dgm:cxn modelId="{51B4A83B-C8EA-4453-BEA0-3DF96CB99ADC}" type="presOf" srcId="{4A062418-B1E2-405E-A757-27593A47D942}" destId="{2D7BAC35-6354-4FAC-B8E8-0F3AFAA1E7BD}" srcOrd="0" destOrd="0" presId="urn:microsoft.com/office/officeart/2005/8/layout/radial4"/>
    <dgm:cxn modelId="{386F2DEC-F306-4043-98B2-7B30118732CF}" srcId="{BF0BD8AA-4E20-4D49-A83D-1864E52C9149}" destId="{4A062418-B1E2-405E-A757-27593A47D942}" srcOrd="1" destOrd="0" parTransId="{014690E3-B0EC-48B3-BCCD-73BF13FF7195}" sibTransId="{AF4F367F-0B03-40AD-9C77-AC5BA3632B11}"/>
    <dgm:cxn modelId="{972EE09A-20BC-4D31-9BEA-32EE9C2C8BF0}" type="presOf" srcId="{D0D5AD2E-8135-43E0-A019-6B12C1CF2817}" destId="{4227E63B-D42A-4B85-B2B8-0961E3AF066A}" srcOrd="0" destOrd="0" presId="urn:microsoft.com/office/officeart/2005/8/layout/radial4"/>
    <dgm:cxn modelId="{AEB76037-0821-40D4-9B67-1BD65221F3FF}" srcId="{BF0BD8AA-4E20-4D49-A83D-1864E52C9149}" destId="{F49AAF52-44EE-454E-8B71-2D2E3FC66797}" srcOrd="0" destOrd="0" parTransId="{D0D5AD2E-8135-43E0-A019-6B12C1CF2817}" sibTransId="{3B51FDC9-892A-4295-8370-C601C2BB2260}"/>
    <dgm:cxn modelId="{665E8047-A10A-40A4-9546-147829FB9B92}" type="presOf" srcId="{9B16F7E0-920E-4D67-B6BE-EB78D7ADA4CF}" destId="{4D77AA83-D484-4D28-8D5A-4CEBC334BE0E}" srcOrd="0" destOrd="0" presId="urn:microsoft.com/office/officeart/2005/8/layout/radial4"/>
    <dgm:cxn modelId="{CB85C1D1-C8FC-4FDF-AA61-C62CBEC822E6}" type="presOf" srcId="{177E7C92-C02E-4451-A690-83E9609F0F99}" destId="{8CECEAFB-855D-4796-BFF1-34F33CCECBB8}" srcOrd="0" destOrd="0" presId="urn:microsoft.com/office/officeart/2005/8/layout/radial4"/>
    <dgm:cxn modelId="{9D286A28-B486-4C18-BE91-33BCB5DF1FF7}" type="presOf" srcId="{04A18F15-42A8-4F8C-A5E9-A47D69A49053}" destId="{95D2F255-60BB-4183-B767-4CC69E1FC1BC}" srcOrd="0" destOrd="0" presId="urn:microsoft.com/office/officeart/2005/8/layout/radial4"/>
    <dgm:cxn modelId="{F53A2CFD-E0AE-46A5-9DF6-FC2925C6BFC9}" srcId="{04A18F15-42A8-4F8C-A5E9-A47D69A49053}" destId="{BF0BD8AA-4E20-4D49-A83D-1864E52C9149}" srcOrd="0" destOrd="0" parTransId="{15F2E13A-299A-4621-9E46-8D93D82C78C8}" sibTransId="{18748599-9EB3-4D5B-AB03-0CEAD38A636E}"/>
    <dgm:cxn modelId="{9F51E4E9-470A-45B2-9AFF-63BCCE0DC0B5}" type="presOf" srcId="{F49AAF52-44EE-454E-8B71-2D2E3FC66797}" destId="{FB010471-FD86-4387-8C9F-E6E671E34C56}" srcOrd="0" destOrd="0" presId="urn:microsoft.com/office/officeart/2005/8/layout/radial4"/>
    <dgm:cxn modelId="{C367F882-2D7E-4DDC-AADE-AECA48FB1C60}" srcId="{BF0BD8AA-4E20-4D49-A83D-1864E52C9149}" destId="{177E7C92-C02E-4451-A690-83E9609F0F99}" srcOrd="2" destOrd="0" parTransId="{9B16F7E0-920E-4D67-B6BE-EB78D7ADA4CF}" sibTransId="{B955377F-6B9B-41E9-A70A-B341EB21A422}"/>
    <dgm:cxn modelId="{0BE0EC81-59B7-4F71-ADBD-067786BF2EF6}" srcId="{04A18F15-42A8-4F8C-A5E9-A47D69A49053}" destId="{12FCAC2F-CFB2-4FBA-B645-55D53D9266E1}" srcOrd="1" destOrd="0" parTransId="{60FCBCBB-970B-4F2E-8420-A2D6E298616F}" sibTransId="{EF0C6693-2528-41B2-8524-8A61B5710410}"/>
    <dgm:cxn modelId="{D8EE2721-68C2-4E62-83C2-4106BF346297}" type="presOf" srcId="{014690E3-B0EC-48B3-BCCD-73BF13FF7195}" destId="{27E668FD-C66D-4212-82B7-ABB88930180A}" srcOrd="0" destOrd="0" presId="urn:microsoft.com/office/officeart/2005/8/layout/radial4"/>
    <dgm:cxn modelId="{CDFD7E20-E044-4CAC-B55A-779C98041C5C}" type="presParOf" srcId="{95D2F255-60BB-4183-B767-4CC69E1FC1BC}" destId="{28611B2D-4C71-406A-9F2D-C3BE26785331}" srcOrd="0" destOrd="0" presId="urn:microsoft.com/office/officeart/2005/8/layout/radial4"/>
    <dgm:cxn modelId="{799F7DC3-B24A-4F25-8BFC-29A5EBCE3DB8}" type="presParOf" srcId="{95D2F255-60BB-4183-B767-4CC69E1FC1BC}" destId="{4227E63B-D42A-4B85-B2B8-0961E3AF066A}" srcOrd="1" destOrd="0" presId="urn:microsoft.com/office/officeart/2005/8/layout/radial4"/>
    <dgm:cxn modelId="{85189A30-87FE-4EED-AA42-3D2F714BCACE}" type="presParOf" srcId="{95D2F255-60BB-4183-B767-4CC69E1FC1BC}" destId="{FB010471-FD86-4387-8C9F-E6E671E34C56}" srcOrd="2" destOrd="0" presId="urn:microsoft.com/office/officeart/2005/8/layout/radial4"/>
    <dgm:cxn modelId="{1B487A61-5FF2-456F-91AF-4602D0CADB75}" type="presParOf" srcId="{95D2F255-60BB-4183-B767-4CC69E1FC1BC}" destId="{27E668FD-C66D-4212-82B7-ABB88930180A}" srcOrd="3" destOrd="0" presId="urn:microsoft.com/office/officeart/2005/8/layout/radial4"/>
    <dgm:cxn modelId="{65F4691E-B8D6-4BC0-9FA5-CD2BD6624E1D}" type="presParOf" srcId="{95D2F255-60BB-4183-B767-4CC69E1FC1BC}" destId="{2D7BAC35-6354-4FAC-B8E8-0F3AFAA1E7BD}" srcOrd="4" destOrd="0" presId="urn:microsoft.com/office/officeart/2005/8/layout/radial4"/>
    <dgm:cxn modelId="{7C7B46F2-1AA0-4BBF-9883-BC727558328E}" type="presParOf" srcId="{95D2F255-60BB-4183-B767-4CC69E1FC1BC}" destId="{4D77AA83-D484-4D28-8D5A-4CEBC334BE0E}" srcOrd="5" destOrd="0" presId="urn:microsoft.com/office/officeart/2005/8/layout/radial4"/>
    <dgm:cxn modelId="{9252B780-2235-45C4-80FB-045BFEC68D2C}" type="presParOf" srcId="{95D2F255-60BB-4183-B767-4CC69E1FC1BC}" destId="{8CECEAFB-855D-4796-BFF1-34F33CCECBB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E8D3D2-A707-455B-A607-7E647035E9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9F27FC-D184-493E-B0FA-B35959692653}">
      <dgm:prSet phldrT="[Текст]" custT="1"/>
      <dgm:spPr>
        <a:solidFill>
          <a:srgbClr val="FFD13F"/>
        </a:solidFill>
      </dgm:spPr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проблемы</a:t>
          </a:r>
          <a:endParaRPr lang="ru-RU" sz="25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25D438-9724-4A3A-A593-0447FD3FDC5A}" type="parTrans" cxnId="{47EA5B52-43D5-4EE6-98E0-BC43089241D1}">
      <dgm:prSet/>
      <dgm:spPr/>
      <dgm:t>
        <a:bodyPr/>
        <a:lstStyle/>
        <a:p>
          <a:endParaRPr lang="ru-RU"/>
        </a:p>
      </dgm:t>
    </dgm:pt>
    <dgm:pt modelId="{539B1467-35D0-447E-95EB-28C6D24CE906}" type="sibTrans" cxnId="{47EA5B52-43D5-4EE6-98E0-BC43089241D1}">
      <dgm:prSet/>
      <dgm:spPr/>
      <dgm:t>
        <a:bodyPr/>
        <a:lstStyle/>
        <a:p>
          <a:endParaRPr lang="ru-RU"/>
        </a:p>
      </dgm:t>
    </dgm:pt>
    <dgm:pt modelId="{539896BD-99E1-4FF7-BFC9-DAAE60FE0346}">
      <dgm:prSet custT="1"/>
      <dgm:spPr>
        <a:solidFill>
          <a:srgbClr val="FFD13F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принятие законопроектов, уже внесенных в Государственную Думу и находящихся на рассмотрении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D56698-A3F2-4D96-AFC8-25248B6028F0}" type="parTrans" cxnId="{D0010C30-5C41-4B72-8FBE-0AAA8BE04138}">
      <dgm:prSet/>
      <dgm:spPr/>
      <dgm:t>
        <a:bodyPr/>
        <a:lstStyle/>
        <a:p>
          <a:endParaRPr lang="ru-RU"/>
        </a:p>
      </dgm:t>
    </dgm:pt>
    <dgm:pt modelId="{95BA0CB0-25EE-4740-BBDA-7888D13971EA}" type="sibTrans" cxnId="{D0010C30-5C41-4B72-8FBE-0AAA8BE04138}">
      <dgm:prSet/>
      <dgm:spPr/>
      <dgm:t>
        <a:bodyPr/>
        <a:lstStyle/>
        <a:p>
          <a:endParaRPr lang="ru-RU"/>
        </a:p>
      </dgm:t>
    </dgm:pt>
    <dgm:pt modelId="{01491568-3A84-4A36-B8C7-E78AFD50A6B3}">
      <dgm:prSet custT="1"/>
      <dgm:spPr>
        <a:solidFill>
          <a:srgbClr val="FFD13F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принятие нового закона, регулирующего деятельность служб заказа такси в России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38E583-F62A-4A6A-B5B9-F056C4DA312A}" type="parTrans" cxnId="{9CE0A400-62DE-40C1-8520-2C5ABF2BE41A}">
      <dgm:prSet/>
      <dgm:spPr/>
      <dgm:t>
        <a:bodyPr/>
        <a:lstStyle/>
        <a:p>
          <a:endParaRPr lang="ru-RU"/>
        </a:p>
      </dgm:t>
    </dgm:pt>
    <dgm:pt modelId="{6E2DFDA5-DAD6-4A9A-8D94-02D60A8D2E28}" type="sibTrans" cxnId="{9CE0A400-62DE-40C1-8520-2C5ABF2BE41A}">
      <dgm:prSet/>
      <dgm:spPr/>
      <dgm:t>
        <a:bodyPr/>
        <a:lstStyle/>
        <a:p>
          <a:endParaRPr lang="ru-RU"/>
        </a:p>
      </dgm:t>
    </dgm:pt>
    <dgm:pt modelId="{EB6F5A7F-7C10-46C8-9455-2F7D5F34C6B1}" type="pres">
      <dgm:prSet presAssocID="{B8E8D3D2-A707-455B-A607-7E647035E9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B88F33-2DF2-44CA-A405-F7F18DD3A0F0}" type="pres">
      <dgm:prSet presAssocID="{1E9F27FC-D184-493E-B0FA-B35959692653}" presName="root1" presStyleCnt="0"/>
      <dgm:spPr/>
    </dgm:pt>
    <dgm:pt modelId="{6B5F295F-DFC8-46E2-994C-317A8DBEC69B}" type="pres">
      <dgm:prSet presAssocID="{1E9F27FC-D184-493E-B0FA-B3595969265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8E0D58-3651-454E-B462-9D2CF8344C6D}" type="pres">
      <dgm:prSet presAssocID="{1E9F27FC-D184-493E-B0FA-B35959692653}" presName="level2hierChild" presStyleCnt="0"/>
      <dgm:spPr/>
    </dgm:pt>
    <dgm:pt modelId="{B0753756-5678-4789-B97F-5AD1A8816B0D}" type="pres">
      <dgm:prSet presAssocID="{5BD56698-A3F2-4D96-AFC8-25248B6028F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90A01FFA-5354-4EA8-A627-19113C29C7E4}" type="pres">
      <dgm:prSet presAssocID="{5BD56698-A3F2-4D96-AFC8-25248B6028F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90E200A-8CFB-46FB-9146-7A06BE5DC2AF}" type="pres">
      <dgm:prSet presAssocID="{539896BD-99E1-4FF7-BFC9-DAAE60FE0346}" presName="root2" presStyleCnt="0"/>
      <dgm:spPr/>
    </dgm:pt>
    <dgm:pt modelId="{9482FB38-18E8-45E2-A6EA-2C71866FEF2E}" type="pres">
      <dgm:prSet presAssocID="{539896BD-99E1-4FF7-BFC9-DAAE60FE034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2747A5-FA1A-41E9-8530-37F73485F665}" type="pres">
      <dgm:prSet presAssocID="{539896BD-99E1-4FF7-BFC9-DAAE60FE0346}" presName="level3hierChild" presStyleCnt="0"/>
      <dgm:spPr/>
    </dgm:pt>
    <dgm:pt modelId="{789C2DCB-3799-4543-92BA-6109DDF1CFE1}" type="pres">
      <dgm:prSet presAssocID="{7E38E583-F62A-4A6A-B5B9-F056C4DA312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AAA20678-0119-4F2E-8881-10E267B0B332}" type="pres">
      <dgm:prSet presAssocID="{7E38E583-F62A-4A6A-B5B9-F056C4DA312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A18D93B-46E2-48FB-B6A8-75867A1CAA06}" type="pres">
      <dgm:prSet presAssocID="{01491568-3A84-4A36-B8C7-E78AFD50A6B3}" presName="root2" presStyleCnt="0"/>
      <dgm:spPr/>
    </dgm:pt>
    <dgm:pt modelId="{893F320C-3E3C-4D57-8304-1B6FDC142126}" type="pres">
      <dgm:prSet presAssocID="{01491568-3A84-4A36-B8C7-E78AFD50A6B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74B2E8-CCA8-49E1-B590-AE64FB430E09}" type="pres">
      <dgm:prSet presAssocID="{01491568-3A84-4A36-B8C7-E78AFD50A6B3}" presName="level3hierChild" presStyleCnt="0"/>
      <dgm:spPr/>
    </dgm:pt>
  </dgm:ptLst>
  <dgm:cxnLst>
    <dgm:cxn modelId="{47EA5B52-43D5-4EE6-98E0-BC43089241D1}" srcId="{B8E8D3D2-A707-455B-A607-7E647035E9C9}" destId="{1E9F27FC-D184-493E-B0FA-B35959692653}" srcOrd="0" destOrd="0" parTransId="{9625D438-9724-4A3A-A593-0447FD3FDC5A}" sibTransId="{539B1467-35D0-447E-95EB-28C6D24CE906}"/>
    <dgm:cxn modelId="{4268759C-763E-4444-A233-20997A3B5FCD}" type="presOf" srcId="{B8E8D3D2-A707-455B-A607-7E647035E9C9}" destId="{EB6F5A7F-7C10-46C8-9455-2F7D5F34C6B1}" srcOrd="0" destOrd="0" presId="urn:microsoft.com/office/officeart/2005/8/layout/hierarchy2"/>
    <dgm:cxn modelId="{7B366D09-7556-4985-B64A-05D868089DD7}" type="presOf" srcId="{01491568-3A84-4A36-B8C7-E78AFD50A6B3}" destId="{893F320C-3E3C-4D57-8304-1B6FDC142126}" srcOrd="0" destOrd="0" presId="urn:microsoft.com/office/officeart/2005/8/layout/hierarchy2"/>
    <dgm:cxn modelId="{5CA62A44-43DC-451A-948D-AF752753A435}" type="presOf" srcId="{7E38E583-F62A-4A6A-B5B9-F056C4DA312A}" destId="{AAA20678-0119-4F2E-8881-10E267B0B332}" srcOrd="1" destOrd="0" presId="urn:microsoft.com/office/officeart/2005/8/layout/hierarchy2"/>
    <dgm:cxn modelId="{D0010C30-5C41-4B72-8FBE-0AAA8BE04138}" srcId="{1E9F27FC-D184-493E-B0FA-B35959692653}" destId="{539896BD-99E1-4FF7-BFC9-DAAE60FE0346}" srcOrd="0" destOrd="0" parTransId="{5BD56698-A3F2-4D96-AFC8-25248B6028F0}" sibTransId="{95BA0CB0-25EE-4740-BBDA-7888D13971EA}"/>
    <dgm:cxn modelId="{AA0A0863-1F64-42BD-AD0A-A4B9F6D9ED60}" type="presOf" srcId="{5BD56698-A3F2-4D96-AFC8-25248B6028F0}" destId="{90A01FFA-5354-4EA8-A627-19113C29C7E4}" srcOrd="1" destOrd="0" presId="urn:microsoft.com/office/officeart/2005/8/layout/hierarchy2"/>
    <dgm:cxn modelId="{CE4863C7-4C58-44F5-8214-5D5CBED47A52}" type="presOf" srcId="{1E9F27FC-D184-493E-B0FA-B35959692653}" destId="{6B5F295F-DFC8-46E2-994C-317A8DBEC69B}" srcOrd="0" destOrd="0" presId="urn:microsoft.com/office/officeart/2005/8/layout/hierarchy2"/>
    <dgm:cxn modelId="{DDD1F626-2D70-4934-930D-84C4E00D4178}" type="presOf" srcId="{539896BD-99E1-4FF7-BFC9-DAAE60FE0346}" destId="{9482FB38-18E8-45E2-A6EA-2C71866FEF2E}" srcOrd="0" destOrd="0" presId="urn:microsoft.com/office/officeart/2005/8/layout/hierarchy2"/>
    <dgm:cxn modelId="{CDC98635-4FB1-4931-8DB1-680CD4A81BC8}" type="presOf" srcId="{7E38E583-F62A-4A6A-B5B9-F056C4DA312A}" destId="{789C2DCB-3799-4543-92BA-6109DDF1CFE1}" srcOrd="0" destOrd="0" presId="urn:microsoft.com/office/officeart/2005/8/layout/hierarchy2"/>
    <dgm:cxn modelId="{9CE0A400-62DE-40C1-8520-2C5ABF2BE41A}" srcId="{1E9F27FC-D184-493E-B0FA-B35959692653}" destId="{01491568-3A84-4A36-B8C7-E78AFD50A6B3}" srcOrd="1" destOrd="0" parTransId="{7E38E583-F62A-4A6A-B5B9-F056C4DA312A}" sibTransId="{6E2DFDA5-DAD6-4A9A-8D94-02D60A8D2E28}"/>
    <dgm:cxn modelId="{6F5A09C4-155D-4DB6-AF94-9A03ADA2A3A2}" type="presOf" srcId="{5BD56698-A3F2-4D96-AFC8-25248B6028F0}" destId="{B0753756-5678-4789-B97F-5AD1A8816B0D}" srcOrd="0" destOrd="0" presId="urn:microsoft.com/office/officeart/2005/8/layout/hierarchy2"/>
    <dgm:cxn modelId="{1F008B67-169F-482F-B75D-09B4696E54A3}" type="presParOf" srcId="{EB6F5A7F-7C10-46C8-9455-2F7D5F34C6B1}" destId="{69B88F33-2DF2-44CA-A405-F7F18DD3A0F0}" srcOrd="0" destOrd="0" presId="urn:microsoft.com/office/officeart/2005/8/layout/hierarchy2"/>
    <dgm:cxn modelId="{06D2B81C-4208-4BAD-B869-A10A46701A5E}" type="presParOf" srcId="{69B88F33-2DF2-44CA-A405-F7F18DD3A0F0}" destId="{6B5F295F-DFC8-46E2-994C-317A8DBEC69B}" srcOrd="0" destOrd="0" presId="urn:microsoft.com/office/officeart/2005/8/layout/hierarchy2"/>
    <dgm:cxn modelId="{94CC3817-2DC5-460F-A616-7302333F04B3}" type="presParOf" srcId="{69B88F33-2DF2-44CA-A405-F7F18DD3A0F0}" destId="{A08E0D58-3651-454E-B462-9D2CF8344C6D}" srcOrd="1" destOrd="0" presId="urn:microsoft.com/office/officeart/2005/8/layout/hierarchy2"/>
    <dgm:cxn modelId="{B076F93E-5834-4D38-A21F-1506A9C582F2}" type="presParOf" srcId="{A08E0D58-3651-454E-B462-9D2CF8344C6D}" destId="{B0753756-5678-4789-B97F-5AD1A8816B0D}" srcOrd="0" destOrd="0" presId="urn:microsoft.com/office/officeart/2005/8/layout/hierarchy2"/>
    <dgm:cxn modelId="{D20C9636-8F82-4438-8C42-EC5BC6070B4A}" type="presParOf" srcId="{B0753756-5678-4789-B97F-5AD1A8816B0D}" destId="{90A01FFA-5354-4EA8-A627-19113C29C7E4}" srcOrd="0" destOrd="0" presId="urn:microsoft.com/office/officeart/2005/8/layout/hierarchy2"/>
    <dgm:cxn modelId="{3DDD69C6-F0E6-40DE-B6AD-A0CCEC5BD31B}" type="presParOf" srcId="{A08E0D58-3651-454E-B462-9D2CF8344C6D}" destId="{790E200A-8CFB-46FB-9146-7A06BE5DC2AF}" srcOrd="1" destOrd="0" presId="urn:microsoft.com/office/officeart/2005/8/layout/hierarchy2"/>
    <dgm:cxn modelId="{3C7B75E7-87F4-4331-AC81-B6BF87A2844B}" type="presParOf" srcId="{790E200A-8CFB-46FB-9146-7A06BE5DC2AF}" destId="{9482FB38-18E8-45E2-A6EA-2C71866FEF2E}" srcOrd="0" destOrd="0" presId="urn:microsoft.com/office/officeart/2005/8/layout/hierarchy2"/>
    <dgm:cxn modelId="{6F3B430B-1463-4147-9E1D-37EAEEAFEFC3}" type="presParOf" srcId="{790E200A-8CFB-46FB-9146-7A06BE5DC2AF}" destId="{822747A5-FA1A-41E9-8530-37F73485F665}" srcOrd="1" destOrd="0" presId="urn:microsoft.com/office/officeart/2005/8/layout/hierarchy2"/>
    <dgm:cxn modelId="{25545590-0281-41D5-A9C4-14489735410A}" type="presParOf" srcId="{A08E0D58-3651-454E-B462-9D2CF8344C6D}" destId="{789C2DCB-3799-4543-92BA-6109DDF1CFE1}" srcOrd="2" destOrd="0" presId="urn:microsoft.com/office/officeart/2005/8/layout/hierarchy2"/>
    <dgm:cxn modelId="{088ABC24-5911-460D-AC8C-896E51A167C4}" type="presParOf" srcId="{789C2DCB-3799-4543-92BA-6109DDF1CFE1}" destId="{AAA20678-0119-4F2E-8881-10E267B0B332}" srcOrd="0" destOrd="0" presId="urn:microsoft.com/office/officeart/2005/8/layout/hierarchy2"/>
    <dgm:cxn modelId="{1B48548F-A3D9-4AF6-96F1-3E3BC80B313C}" type="presParOf" srcId="{A08E0D58-3651-454E-B462-9D2CF8344C6D}" destId="{1A18D93B-46E2-48FB-B6A8-75867A1CAA06}" srcOrd="3" destOrd="0" presId="urn:microsoft.com/office/officeart/2005/8/layout/hierarchy2"/>
    <dgm:cxn modelId="{CB50AE53-80C1-4D71-942D-618DDE507595}" type="presParOf" srcId="{1A18D93B-46E2-48FB-B6A8-75867A1CAA06}" destId="{893F320C-3E3C-4D57-8304-1B6FDC142126}" srcOrd="0" destOrd="0" presId="urn:microsoft.com/office/officeart/2005/8/layout/hierarchy2"/>
    <dgm:cxn modelId="{12E1B575-9D76-4342-BC16-48D49044048C}" type="presParOf" srcId="{1A18D93B-46E2-48FB-B6A8-75867A1CAA06}" destId="{FB74B2E8-CCA8-49E1-B590-AE64FB430E0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E8D3D2-A707-455B-A607-7E647035E9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9F27FC-D184-493E-B0FA-B35959692653}">
      <dgm:prSet phldrT="[Текст]" custT="1"/>
      <dgm:spPr>
        <a:solidFill>
          <a:srgbClr val="FFD13F"/>
        </a:solidFill>
      </dgm:spPr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Положительные эффекты от нормативного регулирования деятельности агрегаторов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25D438-9724-4A3A-A593-0447FD3FDC5A}" type="parTrans" cxnId="{47EA5B52-43D5-4EE6-98E0-BC43089241D1}">
      <dgm:prSet/>
      <dgm:spPr/>
      <dgm:t>
        <a:bodyPr/>
        <a:lstStyle/>
        <a:p>
          <a:endParaRPr lang="ru-RU"/>
        </a:p>
      </dgm:t>
    </dgm:pt>
    <dgm:pt modelId="{539B1467-35D0-447E-95EB-28C6D24CE906}" type="sibTrans" cxnId="{47EA5B52-43D5-4EE6-98E0-BC43089241D1}">
      <dgm:prSet/>
      <dgm:spPr/>
      <dgm:t>
        <a:bodyPr/>
        <a:lstStyle/>
        <a:p>
          <a:endParaRPr lang="ru-RU"/>
        </a:p>
      </dgm:t>
    </dgm:pt>
    <dgm:pt modelId="{539896BD-99E1-4FF7-BFC9-DAAE60FE0346}">
      <dgm:prSet custT="1"/>
      <dgm:spPr>
        <a:solidFill>
          <a:srgbClr val="FFD13F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количества занятых в отрасли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D56698-A3F2-4D96-AFC8-25248B6028F0}" type="parTrans" cxnId="{D0010C30-5C41-4B72-8FBE-0AAA8BE04138}">
      <dgm:prSet/>
      <dgm:spPr/>
      <dgm:t>
        <a:bodyPr/>
        <a:lstStyle/>
        <a:p>
          <a:endParaRPr lang="ru-RU"/>
        </a:p>
      </dgm:t>
    </dgm:pt>
    <dgm:pt modelId="{95BA0CB0-25EE-4740-BBDA-7888D13971EA}" type="sibTrans" cxnId="{D0010C30-5C41-4B72-8FBE-0AAA8BE04138}">
      <dgm:prSet/>
      <dgm:spPr/>
      <dgm:t>
        <a:bodyPr/>
        <a:lstStyle/>
        <a:p>
          <a:endParaRPr lang="ru-RU"/>
        </a:p>
      </dgm:t>
    </dgm:pt>
    <dgm:pt modelId="{01491568-3A84-4A36-B8C7-E78AFD50A6B3}">
      <dgm:prSet custT="1"/>
      <dgm:spPr>
        <a:solidFill>
          <a:srgbClr val="FFD13F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налоговых поступлений в бюджеты бюджетной системы РФ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38E583-F62A-4A6A-B5B9-F056C4DA312A}" type="parTrans" cxnId="{9CE0A400-62DE-40C1-8520-2C5ABF2BE41A}">
      <dgm:prSet/>
      <dgm:spPr/>
      <dgm:t>
        <a:bodyPr/>
        <a:lstStyle/>
        <a:p>
          <a:endParaRPr lang="ru-RU"/>
        </a:p>
      </dgm:t>
    </dgm:pt>
    <dgm:pt modelId="{6E2DFDA5-DAD6-4A9A-8D94-02D60A8D2E28}" type="sibTrans" cxnId="{9CE0A400-62DE-40C1-8520-2C5ABF2BE41A}">
      <dgm:prSet/>
      <dgm:spPr/>
      <dgm:t>
        <a:bodyPr/>
        <a:lstStyle/>
        <a:p>
          <a:endParaRPr lang="ru-RU"/>
        </a:p>
      </dgm:t>
    </dgm:pt>
    <dgm:pt modelId="{FCFE3C06-030F-4B10-A37B-DA05CE31F226}">
      <dgm:prSet custT="1"/>
      <dgm:spPr>
        <a:solidFill>
          <a:srgbClr val="FFD13F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безопасности дорожного движения за счет соблюдения легальными перевозчиками обязательных требований (</a:t>
          </a:r>
          <a:r>
            <a:rPr lang="ru-RU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предрейсовые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медицинские и технические осмотры и пр.)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060BD-AA05-4A22-9D00-830B8590F2B1}" type="parTrans" cxnId="{93749C68-6C97-4DA2-80DC-ECA8CA736F40}">
      <dgm:prSet/>
      <dgm:spPr/>
      <dgm:t>
        <a:bodyPr/>
        <a:lstStyle/>
        <a:p>
          <a:endParaRPr lang="ru-RU"/>
        </a:p>
      </dgm:t>
    </dgm:pt>
    <dgm:pt modelId="{1BC4A8CB-EB21-40E0-8C4B-B37FE43485B0}" type="sibTrans" cxnId="{93749C68-6C97-4DA2-80DC-ECA8CA736F40}">
      <dgm:prSet/>
      <dgm:spPr/>
      <dgm:t>
        <a:bodyPr/>
        <a:lstStyle/>
        <a:p>
          <a:endParaRPr lang="ru-RU"/>
        </a:p>
      </dgm:t>
    </dgm:pt>
    <dgm:pt modelId="{EB6F5A7F-7C10-46C8-9455-2F7D5F34C6B1}" type="pres">
      <dgm:prSet presAssocID="{B8E8D3D2-A707-455B-A607-7E647035E9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B88F33-2DF2-44CA-A405-F7F18DD3A0F0}" type="pres">
      <dgm:prSet presAssocID="{1E9F27FC-D184-493E-B0FA-B35959692653}" presName="root1" presStyleCnt="0"/>
      <dgm:spPr/>
    </dgm:pt>
    <dgm:pt modelId="{6B5F295F-DFC8-46E2-994C-317A8DBEC69B}" type="pres">
      <dgm:prSet presAssocID="{1E9F27FC-D184-493E-B0FA-B35959692653}" presName="LevelOneTextNode" presStyleLbl="node0" presStyleIdx="0" presStyleCnt="1" custScaleX="76873" custScaleY="126565" custLinFactNeighborX="-30801" custLinFactNeighborY="-36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8E0D58-3651-454E-B462-9D2CF8344C6D}" type="pres">
      <dgm:prSet presAssocID="{1E9F27FC-D184-493E-B0FA-B35959692653}" presName="level2hierChild" presStyleCnt="0"/>
      <dgm:spPr/>
    </dgm:pt>
    <dgm:pt modelId="{B0753756-5678-4789-B97F-5AD1A8816B0D}" type="pres">
      <dgm:prSet presAssocID="{5BD56698-A3F2-4D96-AFC8-25248B6028F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0A01FFA-5354-4EA8-A627-19113C29C7E4}" type="pres">
      <dgm:prSet presAssocID="{5BD56698-A3F2-4D96-AFC8-25248B6028F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90E200A-8CFB-46FB-9146-7A06BE5DC2AF}" type="pres">
      <dgm:prSet presAssocID="{539896BD-99E1-4FF7-BFC9-DAAE60FE0346}" presName="root2" presStyleCnt="0"/>
      <dgm:spPr/>
    </dgm:pt>
    <dgm:pt modelId="{9482FB38-18E8-45E2-A6EA-2C71866FEF2E}" type="pres">
      <dgm:prSet presAssocID="{539896BD-99E1-4FF7-BFC9-DAAE60FE0346}" presName="LevelTwoTextNode" presStyleLbl="node2" presStyleIdx="0" presStyleCnt="3" custScaleX="137915" custScaleY="53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2747A5-FA1A-41E9-8530-37F73485F665}" type="pres">
      <dgm:prSet presAssocID="{539896BD-99E1-4FF7-BFC9-DAAE60FE0346}" presName="level3hierChild" presStyleCnt="0"/>
      <dgm:spPr/>
    </dgm:pt>
    <dgm:pt modelId="{789C2DCB-3799-4543-92BA-6109DDF1CFE1}" type="pres">
      <dgm:prSet presAssocID="{7E38E583-F62A-4A6A-B5B9-F056C4DA312A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AA20678-0119-4F2E-8881-10E267B0B332}" type="pres">
      <dgm:prSet presAssocID="{7E38E583-F62A-4A6A-B5B9-F056C4DA312A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A18D93B-46E2-48FB-B6A8-75867A1CAA06}" type="pres">
      <dgm:prSet presAssocID="{01491568-3A84-4A36-B8C7-E78AFD50A6B3}" presName="root2" presStyleCnt="0"/>
      <dgm:spPr/>
    </dgm:pt>
    <dgm:pt modelId="{893F320C-3E3C-4D57-8304-1B6FDC142126}" type="pres">
      <dgm:prSet presAssocID="{01491568-3A84-4A36-B8C7-E78AFD50A6B3}" presName="LevelTwoTextNode" presStyleLbl="node2" presStyleIdx="1" presStyleCnt="3" custScaleX="137915" custScaleY="572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74B2E8-CCA8-49E1-B590-AE64FB430E09}" type="pres">
      <dgm:prSet presAssocID="{01491568-3A84-4A36-B8C7-E78AFD50A6B3}" presName="level3hierChild" presStyleCnt="0"/>
      <dgm:spPr/>
    </dgm:pt>
    <dgm:pt modelId="{48950BAB-5CF5-40EF-8FF0-B970685F4261}" type="pres">
      <dgm:prSet presAssocID="{2E4060BD-AA05-4A22-9D00-830B8590F2B1}" presName="conn2-1" presStyleLbl="parChTrans1D2" presStyleIdx="2" presStyleCnt="3"/>
      <dgm:spPr/>
    </dgm:pt>
    <dgm:pt modelId="{D2A606B2-F888-4759-85B0-316D528AAC28}" type="pres">
      <dgm:prSet presAssocID="{2E4060BD-AA05-4A22-9D00-830B8590F2B1}" presName="connTx" presStyleLbl="parChTrans1D2" presStyleIdx="2" presStyleCnt="3"/>
      <dgm:spPr/>
    </dgm:pt>
    <dgm:pt modelId="{39AE5419-5571-4E74-BEAA-DF6FE9FE4C77}" type="pres">
      <dgm:prSet presAssocID="{FCFE3C06-030F-4B10-A37B-DA05CE31F226}" presName="root2" presStyleCnt="0"/>
      <dgm:spPr/>
    </dgm:pt>
    <dgm:pt modelId="{557A5062-7853-4D69-A9F0-2872B84969E5}" type="pres">
      <dgm:prSet presAssocID="{FCFE3C06-030F-4B10-A37B-DA05CE31F226}" presName="LevelTwoTextNode" presStyleLbl="node2" presStyleIdx="2" presStyleCnt="3" custScaleX="137915" custLinFactNeighborX="0" custLinFactNeighborY="-2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27D578-87B7-475F-BB7D-C9AE7987B73A}" type="pres">
      <dgm:prSet presAssocID="{FCFE3C06-030F-4B10-A37B-DA05CE31F226}" presName="level3hierChild" presStyleCnt="0"/>
      <dgm:spPr/>
    </dgm:pt>
  </dgm:ptLst>
  <dgm:cxnLst>
    <dgm:cxn modelId="{B666BD0A-5C37-4A3B-BD90-E194629F8A78}" type="presOf" srcId="{2E4060BD-AA05-4A22-9D00-830B8590F2B1}" destId="{D2A606B2-F888-4759-85B0-316D528AAC28}" srcOrd="1" destOrd="0" presId="urn:microsoft.com/office/officeart/2005/8/layout/hierarchy2"/>
    <dgm:cxn modelId="{9CE0A400-62DE-40C1-8520-2C5ABF2BE41A}" srcId="{1E9F27FC-D184-493E-B0FA-B35959692653}" destId="{01491568-3A84-4A36-B8C7-E78AFD50A6B3}" srcOrd="1" destOrd="0" parTransId="{7E38E583-F62A-4A6A-B5B9-F056C4DA312A}" sibTransId="{6E2DFDA5-DAD6-4A9A-8D94-02D60A8D2E28}"/>
    <dgm:cxn modelId="{47EA5B52-43D5-4EE6-98E0-BC43089241D1}" srcId="{B8E8D3D2-A707-455B-A607-7E647035E9C9}" destId="{1E9F27FC-D184-493E-B0FA-B35959692653}" srcOrd="0" destOrd="0" parTransId="{9625D438-9724-4A3A-A593-0447FD3FDC5A}" sibTransId="{539B1467-35D0-447E-95EB-28C6D24CE906}"/>
    <dgm:cxn modelId="{AA0A0863-1F64-42BD-AD0A-A4B9F6D9ED60}" type="presOf" srcId="{5BD56698-A3F2-4D96-AFC8-25248B6028F0}" destId="{90A01FFA-5354-4EA8-A627-19113C29C7E4}" srcOrd="1" destOrd="0" presId="urn:microsoft.com/office/officeart/2005/8/layout/hierarchy2"/>
    <dgm:cxn modelId="{7B366D09-7556-4985-B64A-05D868089DD7}" type="presOf" srcId="{01491568-3A84-4A36-B8C7-E78AFD50A6B3}" destId="{893F320C-3E3C-4D57-8304-1B6FDC142126}" srcOrd="0" destOrd="0" presId="urn:microsoft.com/office/officeart/2005/8/layout/hierarchy2"/>
    <dgm:cxn modelId="{264E7C7F-56A6-4DB5-8E48-2753AFE52CE3}" type="presOf" srcId="{FCFE3C06-030F-4B10-A37B-DA05CE31F226}" destId="{557A5062-7853-4D69-A9F0-2872B84969E5}" srcOrd="0" destOrd="0" presId="urn:microsoft.com/office/officeart/2005/8/layout/hierarchy2"/>
    <dgm:cxn modelId="{5A40096F-51F8-4781-ADD8-5BB0F8E0135E}" type="presOf" srcId="{2E4060BD-AA05-4A22-9D00-830B8590F2B1}" destId="{48950BAB-5CF5-40EF-8FF0-B970685F4261}" srcOrd="0" destOrd="0" presId="urn:microsoft.com/office/officeart/2005/8/layout/hierarchy2"/>
    <dgm:cxn modelId="{CE4863C7-4C58-44F5-8214-5D5CBED47A52}" type="presOf" srcId="{1E9F27FC-D184-493E-B0FA-B35959692653}" destId="{6B5F295F-DFC8-46E2-994C-317A8DBEC69B}" srcOrd="0" destOrd="0" presId="urn:microsoft.com/office/officeart/2005/8/layout/hierarchy2"/>
    <dgm:cxn modelId="{CDC98635-4FB1-4931-8DB1-680CD4A81BC8}" type="presOf" srcId="{7E38E583-F62A-4A6A-B5B9-F056C4DA312A}" destId="{789C2DCB-3799-4543-92BA-6109DDF1CFE1}" srcOrd="0" destOrd="0" presId="urn:microsoft.com/office/officeart/2005/8/layout/hierarchy2"/>
    <dgm:cxn modelId="{4268759C-763E-4444-A233-20997A3B5FCD}" type="presOf" srcId="{B8E8D3D2-A707-455B-A607-7E647035E9C9}" destId="{EB6F5A7F-7C10-46C8-9455-2F7D5F34C6B1}" srcOrd="0" destOrd="0" presId="urn:microsoft.com/office/officeart/2005/8/layout/hierarchy2"/>
    <dgm:cxn modelId="{93749C68-6C97-4DA2-80DC-ECA8CA736F40}" srcId="{1E9F27FC-D184-493E-B0FA-B35959692653}" destId="{FCFE3C06-030F-4B10-A37B-DA05CE31F226}" srcOrd="2" destOrd="0" parTransId="{2E4060BD-AA05-4A22-9D00-830B8590F2B1}" sibTransId="{1BC4A8CB-EB21-40E0-8C4B-B37FE43485B0}"/>
    <dgm:cxn modelId="{DDD1F626-2D70-4934-930D-84C4E00D4178}" type="presOf" srcId="{539896BD-99E1-4FF7-BFC9-DAAE60FE0346}" destId="{9482FB38-18E8-45E2-A6EA-2C71866FEF2E}" srcOrd="0" destOrd="0" presId="urn:microsoft.com/office/officeart/2005/8/layout/hierarchy2"/>
    <dgm:cxn modelId="{6F5A09C4-155D-4DB6-AF94-9A03ADA2A3A2}" type="presOf" srcId="{5BD56698-A3F2-4D96-AFC8-25248B6028F0}" destId="{B0753756-5678-4789-B97F-5AD1A8816B0D}" srcOrd="0" destOrd="0" presId="urn:microsoft.com/office/officeart/2005/8/layout/hierarchy2"/>
    <dgm:cxn modelId="{5CA62A44-43DC-451A-948D-AF752753A435}" type="presOf" srcId="{7E38E583-F62A-4A6A-B5B9-F056C4DA312A}" destId="{AAA20678-0119-4F2E-8881-10E267B0B332}" srcOrd="1" destOrd="0" presId="urn:microsoft.com/office/officeart/2005/8/layout/hierarchy2"/>
    <dgm:cxn modelId="{D0010C30-5C41-4B72-8FBE-0AAA8BE04138}" srcId="{1E9F27FC-D184-493E-B0FA-B35959692653}" destId="{539896BD-99E1-4FF7-BFC9-DAAE60FE0346}" srcOrd="0" destOrd="0" parTransId="{5BD56698-A3F2-4D96-AFC8-25248B6028F0}" sibTransId="{95BA0CB0-25EE-4740-BBDA-7888D13971EA}"/>
    <dgm:cxn modelId="{1F008B67-169F-482F-B75D-09B4696E54A3}" type="presParOf" srcId="{EB6F5A7F-7C10-46C8-9455-2F7D5F34C6B1}" destId="{69B88F33-2DF2-44CA-A405-F7F18DD3A0F0}" srcOrd="0" destOrd="0" presId="urn:microsoft.com/office/officeart/2005/8/layout/hierarchy2"/>
    <dgm:cxn modelId="{06D2B81C-4208-4BAD-B869-A10A46701A5E}" type="presParOf" srcId="{69B88F33-2DF2-44CA-A405-F7F18DD3A0F0}" destId="{6B5F295F-DFC8-46E2-994C-317A8DBEC69B}" srcOrd="0" destOrd="0" presId="urn:microsoft.com/office/officeart/2005/8/layout/hierarchy2"/>
    <dgm:cxn modelId="{94CC3817-2DC5-460F-A616-7302333F04B3}" type="presParOf" srcId="{69B88F33-2DF2-44CA-A405-F7F18DD3A0F0}" destId="{A08E0D58-3651-454E-B462-9D2CF8344C6D}" srcOrd="1" destOrd="0" presId="urn:microsoft.com/office/officeart/2005/8/layout/hierarchy2"/>
    <dgm:cxn modelId="{B076F93E-5834-4D38-A21F-1506A9C582F2}" type="presParOf" srcId="{A08E0D58-3651-454E-B462-9D2CF8344C6D}" destId="{B0753756-5678-4789-B97F-5AD1A8816B0D}" srcOrd="0" destOrd="0" presId="urn:microsoft.com/office/officeart/2005/8/layout/hierarchy2"/>
    <dgm:cxn modelId="{D20C9636-8F82-4438-8C42-EC5BC6070B4A}" type="presParOf" srcId="{B0753756-5678-4789-B97F-5AD1A8816B0D}" destId="{90A01FFA-5354-4EA8-A627-19113C29C7E4}" srcOrd="0" destOrd="0" presId="urn:microsoft.com/office/officeart/2005/8/layout/hierarchy2"/>
    <dgm:cxn modelId="{3DDD69C6-F0E6-40DE-B6AD-A0CCEC5BD31B}" type="presParOf" srcId="{A08E0D58-3651-454E-B462-9D2CF8344C6D}" destId="{790E200A-8CFB-46FB-9146-7A06BE5DC2AF}" srcOrd="1" destOrd="0" presId="urn:microsoft.com/office/officeart/2005/8/layout/hierarchy2"/>
    <dgm:cxn modelId="{3C7B75E7-87F4-4331-AC81-B6BF87A2844B}" type="presParOf" srcId="{790E200A-8CFB-46FB-9146-7A06BE5DC2AF}" destId="{9482FB38-18E8-45E2-A6EA-2C71866FEF2E}" srcOrd="0" destOrd="0" presId="urn:microsoft.com/office/officeart/2005/8/layout/hierarchy2"/>
    <dgm:cxn modelId="{6F3B430B-1463-4147-9E1D-37EAEEAFEFC3}" type="presParOf" srcId="{790E200A-8CFB-46FB-9146-7A06BE5DC2AF}" destId="{822747A5-FA1A-41E9-8530-37F73485F665}" srcOrd="1" destOrd="0" presId="urn:microsoft.com/office/officeart/2005/8/layout/hierarchy2"/>
    <dgm:cxn modelId="{25545590-0281-41D5-A9C4-14489735410A}" type="presParOf" srcId="{A08E0D58-3651-454E-B462-9D2CF8344C6D}" destId="{789C2DCB-3799-4543-92BA-6109DDF1CFE1}" srcOrd="2" destOrd="0" presId="urn:microsoft.com/office/officeart/2005/8/layout/hierarchy2"/>
    <dgm:cxn modelId="{088ABC24-5911-460D-AC8C-896E51A167C4}" type="presParOf" srcId="{789C2DCB-3799-4543-92BA-6109DDF1CFE1}" destId="{AAA20678-0119-4F2E-8881-10E267B0B332}" srcOrd="0" destOrd="0" presId="urn:microsoft.com/office/officeart/2005/8/layout/hierarchy2"/>
    <dgm:cxn modelId="{1B48548F-A3D9-4AF6-96F1-3E3BC80B313C}" type="presParOf" srcId="{A08E0D58-3651-454E-B462-9D2CF8344C6D}" destId="{1A18D93B-46E2-48FB-B6A8-75867A1CAA06}" srcOrd="3" destOrd="0" presId="urn:microsoft.com/office/officeart/2005/8/layout/hierarchy2"/>
    <dgm:cxn modelId="{CB50AE53-80C1-4D71-942D-618DDE507595}" type="presParOf" srcId="{1A18D93B-46E2-48FB-B6A8-75867A1CAA06}" destId="{893F320C-3E3C-4D57-8304-1B6FDC142126}" srcOrd="0" destOrd="0" presId="urn:microsoft.com/office/officeart/2005/8/layout/hierarchy2"/>
    <dgm:cxn modelId="{12E1B575-9D76-4342-BC16-48D49044048C}" type="presParOf" srcId="{1A18D93B-46E2-48FB-B6A8-75867A1CAA06}" destId="{FB74B2E8-CCA8-49E1-B590-AE64FB430E09}" srcOrd="1" destOrd="0" presId="urn:microsoft.com/office/officeart/2005/8/layout/hierarchy2"/>
    <dgm:cxn modelId="{D7EC5102-797F-41D0-8969-DBDEB638CFF9}" type="presParOf" srcId="{A08E0D58-3651-454E-B462-9D2CF8344C6D}" destId="{48950BAB-5CF5-40EF-8FF0-B970685F4261}" srcOrd="4" destOrd="0" presId="urn:microsoft.com/office/officeart/2005/8/layout/hierarchy2"/>
    <dgm:cxn modelId="{73B359EA-6996-4AF5-9F77-2EA88309C9B4}" type="presParOf" srcId="{48950BAB-5CF5-40EF-8FF0-B970685F4261}" destId="{D2A606B2-F888-4759-85B0-316D528AAC28}" srcOrd="0" destOrd="0" presId="urn:microsoft.com/office/officeart/2005/8/layout/hierarchy2"/>
    <dgm:cxn modelId="{4815E9DB-6EEE-4EDF-9C10-9BB9D92AAFF7}" type="presParOf" srcId="{A08E0D58-3651-454E-B462-9D2CF8344C6D}" destId="{39AE5419-5571-4E74-BEAA-DF6FE9FE4C77}" srcOrd="5" destOrd="0" presId="urn:microsoft.com/office/officeart/2005/8/layout/hierarchy2"/>
    <dgm:cxn modelId="{0DAA72C0-2AAB-4851-BD23-5A51014617F5}" type="presParOf" srcId="{39AE5419-5571-4E74-BEAA-DF6FE9FE4C77}" destId="{557A5062-7853-4D69-A9F0-2872B84969E5}" srcOrd="0" destOrd="0" presId="urn:microsoft.com/office/officeart/2005/8/layout/hierarchy2"/>
    <dgm:cxn modelId="{73256F32-4F30-48F5-A7C6-8BDA027A0B51}" type="presParOf" srcId="{39AE5419-5571-4E74-BEAA-DF6FE9FE4C77}" destId="{1C27D578-87B7-475F-BB7D-C9AE7987B7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11B2D-4C71-406A-9F2D-C3BE26785331}">
      <dsp:nvSpPr>
        <dsp:cNvPr id="0" name=""/>
        <dsp:cNvSpPr/>
      </dsp:nvSpPr>
      <dsp:spPr>
        <a:xfrm>
          <a:off x="3229434" y="984191"/>
          <a:ext cx="2399126" cy="2399126"/>
        </a:xfrm>
        <a:prstGeom prst="ellipse">
          <a:avLst/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Законопроекты, направленные на устранение правовых пробелов законодательства о такси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0778" y="1335535"/>
        <a:ext cx="1696438" cy="1696438"/>
      </dsp:txXfrm>
    </dsp:sp>
    <dsp:sp modelId="{4227E63B-D42A-4B85-B2B8-0961E3AF066A}">
      <dsp:nvSpPr>
        <dsp:cNvPr id="0" name=""/>
        <dsp:cNvSpPr/>
      </dsp:nvSpPr>
      <dsp:spPr>
        <a:xfrm rot="9781771">
          <a:off x="1387720" y="2490466"/>
          <a:ext cx="1831858" cy="683750"/>
        </a:xfrm>
        <a:prstGeom prst="leftArrow">
          <a:avLst>
            <a:gd name="adj1" fmla="val 60000"/>
            <a:gd name="adj2" fmla="val 50000"/>
          </a:avLst>
        </a:prstGeom>
        <a:solidFill>
          <a:srgbClr val="FFD1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10471-FD86-4387-8C9F-E6E671E34C56}">
      <dsp:nvSpPr>
        <dsp:cNvPr id="0" name=""/>
        <dsp:cNvSpPr/>
      </dsp:nvSpPr>
      <dsp:spPr>
        <a:xfrm>
          <a:off x="288019" y="1671946"/>
          <a:ext cx="2279169" cy="2855471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481004-7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государственном регулировании отношений в области организации и осуществления деятельности по перевозке легковым такси и деятельности служб заказа легкового такси, внесении изменений в отдельные законодательные акты Российской Федерации и признании утратившими силу отдельных положений законодательных актов Российской Федерации 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774" y="1738701"/>
        <a:ext cx="2145659" cy="2721961"/>
      </dsp:txXfrm>
    </dsp:sp>
    <dsp:sp modelId="{27E668FD-C66D-4212-82B7-ABB88930180A}">
      <dsp:nvSpPr>
        <dsp:cNvPr id="0" name=""/>
        <dsp:cNvSpPr/>
      </dsp:nvSpPr>
      <dsp:spPr>
        <a:xfrm rot="2273535">
          <a:off x="5578687" y="2937683"/>
          <a:ext cx="1998093" cy="683750"/>
        </a:xfrm>
        <a:prstGeom prst="leftArrow">
          <a:avLst>
            <a:gd name="adj1" fmla="val 60000"/>
            <a:gd name="adj2" fmla="val 50000"/>
          </a:avLst>
        </a:prstGeom>
        <a:solidFill>
          <a:srgbClr val="FFD1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BAC35-6354-4FAC-B8E8-0F3AFAA1E7BD}">
      <dsp:nvSpPr>
        <dsp:cNvPr id="0" name=""/>
        <dsp:cNvSpPr/>
      </dsp:nvSpPr>
      <dsp:spPr>
        <a:xfrm>
          <a:off x="5904671" y="3256132"/>
          <a:ext cx="2279169" cy="1925953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864881-7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государственном регулировании деятельности по перевозке легковыми такси и деятельности служб заказа легкового такси и внесении изменений в отдельные законодательные акты Российской Федерации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61080" y="3312541"/>
        <a:ext cx="2166351" cy="1813135"/>
      </dsp:txXfrm>
    </dsp:sp>
    <dsp:sp modelId="{4D77AA83-D484-4D28-8D5A-4CEBC334BE0E}">
      <dsp:nvSpPr>
        <dsp:cNvPr id="0" name=""/>
        <dsp:cNvSpPr/>
      </dsp:nvSpPr>
      <dsp:spPr>
        <a:xfrm rot="20649028">
          <a:off x="5646503" y="1252282"/>
          <a:ext cx="1718457" cy="683750"/>
        </a:xfrm>
        <a:prstGeom prst="leftArrow">
          <a:avLst>
            <a:gd name="adj1" fmla="val 60000"/>
            <a:gd name="adj2" fmla="val 50000"/>
          </a:avLst>
        </a:prstGeom>
        <a:solidFill>
          <a:srgbClr val="FFD13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CEAFB-855D-4796-BFF1-34F33CCECBB8}">
      <dsp:nvSpPr>
        <dsp:cNvPr id="0" name=""/>
        <dsp:cNvSpPr/>
      </dsp:nvSpPr>
      <dsp:spPr>
        <a:xfrm>
          <a:off x="6192710" y="447824"/>
          <a:ext cx="2279169" cy="1823335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864868-7                                     </a:t>
          </a: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внесении изменений в кодекс Российской Федерации об административных правонарушениях (в связи с совершенствованием государственного регулирования деятельности по перевозке легковыми такси и деятельности служб заказа легкового такси»</a:t>
          </a:r>
          <a:endParaRPr lang="ru-RU" sz="1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6114" y="501228"/>
        <a:ext cx="2172361" cy="1716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F295F-DFC8-46E2-994C-317A8DBEC69B}">
      <dsp:nvSpPr>
        <dsp:cNvPr id="0" name=""/>
        <dsp:cNvSpPr/>
      </dsp:nvSpPr>
      <dsp:spPr>
        <a:xfrm>
          <a:off x="4306" y="1406628"/>
          <a:ext cx="3425411" cy="1712705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Решение проблемы</a:t>
          </a:r>
          <a:endParaRPr lang="ru-RU" sz="2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69" y="1456791"/>
        <a:ext cx="3325085" cy="1612379"/>
      </dsp:txXfrm>
    </dsp:sp>
    <dsp:sp modelId="{B0753756-5678-4789-B97F-5AD1A8816B0D}">
      <dsp:nvSpPr>
        <dsp:cNvPr id="0" name=""/>
        <dsp:cNvSpPr/>
      </dsp:nvSpPr>
      <dsp:spPr>
        <a:xfrm rot="19457599">
          <a:off x="3271118" y="1736520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72615" y="1728394"/>
        <a:ext cx="84368" cy="84368"/>
      </dsp:txXfrm>
    </dsp:sp>
    <dsp:sp modelId="{9482FB38-18E8-45E2-A6EA-2C71866FEF2E}">
      <dsp:nvSpPr>
        <dsp:cNvPr id="0" name=""/>
        <dsp:cNvSpPr/>
      </dsp:nvSpPr>
      <dsp:spPr>
        <a:xfrm>
          <a:off x="4799882" y="421822"/>
          <a:ext cx="3425411" cy="1712705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принятие законопроектов, уже внесенных в Государственную Думу и находящихся на рассмотрении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50045" y="471985"/>
        <a:ext cx="3325085" cy="1612379"/>
      </dsp:txXfrm>
    </dsp:sp>
    <dsp:sp modelId="{789C2DCB-3799-4543-92BA-6109DDF1CFE1}">
      <dsp:nvSpPr>
        <dsp:cNvPr id="0" name=""/>
        <dsp:cNvSpPr/>
      </dsp:nvSpPr>
      <dsp:spPr>
        <a:xfrm rot="2142401">
          <a:off x="3271118" y="2721326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72615" y="2713200"/>
        <a:ext cx="84368" cy="84368"/>
      </dsp:txXfrm>
    </dsp:sp>
    <dsp:sp modelId="{893F320C-3E3C-4D57-8304-1B6FDC142126}">
      <dsp:nvSpPr>
        <dsp:cNvPr id="0" name=""/>
        <dsp:cNvSpPr/>
      </dsp:nvSpPr>
      <dsp:spPr>
        <a:xfrm>
          <a:off x="4799882" y="2391434"/>
          <a:ext cx="3425411" cy="1712705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принятие нового закона, регулирующего деятельность служб заказа такси в России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50045" y="2441597"/>
        <a:ext cx="3325085" cy="16123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F295F-DFC8-46E2-994C-317A8DBEC69B}">
      <dsp:nvSpPr>
        <dsp:cNvPr id="0" name=""/>
        <dsp:cNvSpPr/>
      </dsp:nvSpPr>
      <dsp:spPr>
        <a:xfrm>
          <a:off x="0" y="1384226"/>
          <a:ext cx="2478511" cy="2040331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Положительные эффекты от нормативного регулирования деятельности агрегаторов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59" y="1443985"/>
        <a:ext cx="2358993" cy="1920813"/>
      </dsp:txXfrm>
    </dsp:sp>
    <dsp:sp modelId="{B0753756-5678-4789-B97F-5AD1A8816B0D}">
      <dsp:nvSpPr>
        <dsp:cNvPr id="0" name=""/>
        <dsp:cNvSpPr/>
      </dsp:nvSpPr>
      <dsp:spPr>
        <a:xfrm rot="18707783">
          <a:off x="2153979" y="1649492"/>
          <a:ext cx="1946139" cy="58917"/>
        </a:xfrm>
        <a:custGeom>
          <a:avLst/>
          <a:gdLst/>
          <a:ahLst/>
          <a:cxnLst/>
          <a:rect l="0" t="0" r="0" b="0"/>
          <a:pathLst>
            <a:path>
              <a:moveTo>
                <a:pt x="0" y="29458"/>
              </a:moveTo>
              <a:lnTo>
                <a:pt x="1946139" y="29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078395" y="1630297"/>
        <a:ext cx="97306" cy="97306"/>
      </dsp:txXfrm>
    </dsp:sp>
    <dsp:sp modelId="{9482FB38-18E8-45E2-A6EA-2C71866FEF2E}">
      <dsp:nvSpPr>
        <dsp:cNvPr id="0" name=""/>
        <dsp:cNvSpPr/>
      </dsp:nvSpPr>
      <dsp:spPr>
        <a:xfrm>
          <a:off x="3775585" y="522366"/>
          <a:ext cx="4446606" cy="862286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количества занятых в отрасли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0840" y="547621"/>
        <a:ext cx="4396096" cy="811776"/>
      </dsp:txXfrm>
    </dsp:sp>
    <dsp:sp modelId="{789C2DCB-3799-4543-92BA-6109DDF1CFE1}">
      <dsp:nvSpPr>
        <dsp:cNvPr id="0" name=""/>
        <dsp:cNvSpPr/>
      </dsp:nvSpPr>
      <dsp:spPr>
        <a:xfrm rot="20776686">
          <a:off x="2459457" y="2216574"/>
          <a:ext cx="1335181" cy="58917"/>
        </a:xfrm>
        <a:custGeom>
          <a:avLst/>
          <a:gdLst/>
          <a:ahLst/>
          <a:cxnLst/>
          <a:rect l="0" t="0" r="0" b="0"/>
          <a:pathLst>
            <a:path>
              <a:moveTo>
                <a:pt x="0" y="29458"/>
              </a:moveTo>
              <a:lnTo>
                <a:pt x="1335181" y="29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93669" y="2212653"/>
        <a:ext cx="66759" cy="66759"/>
      </dsp:txXfrm>
    </dsp:sp>
    <dsp:sp modelId="{893F320C-3E3C-4D57-8304-1B6FDC142126}">
      <dsp:nvSpPr>
        <dsp:cNvPr id="0" name=""/>
        <dsp:cNvSpPr/>
      </dsp:nvSpPr>
      <dsp:spPr>
        <a:xfrm>
          <a:off x="3775585" y="1626465"/>
          <a:ext cx="4446606" cy="922417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налоговых поступлений в бюджеты бюджетной системы РФ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2602" y="1653482"/>
        <a:ext cx="4392572" cy="868383"/>
      </dsp:txXfrm>
    </dsp:sp>
    <dsp:sp modelId="{48950BAB-5CF5-40EF-8FF0-B970685F4261}">
      <dsp:nvSpPr>
        <dsp:cNvPr id="0" name=""/>
        <dsp:cNvSpPr/>
      </dsp:nvSpPr>
      <dsp:spPr>
        <a:xfrm rot="2507878">
          <a:off x="2257112" y="2954751"/>
          <a:ext cx="1739871" cy="58917"/>
        </a:xfrm>
        <a:custGeom>
          <a:avLst/>
          <a:gdLst/>
          <a:ahLst/>
          <a:cxnLst/>
          <a:rect l="0" t="0" r="0" b="0"/>
          <a:pathLst>
            <a:path>
              <a:moveTo>
                <a:pt x="0" y="29458"/>
              </a:moveTo>
              <a:lnTo>
                <a:pt x="1739871" y="29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083551" y="2940712"/>
        <a:ext cx="86993" cy="86993"/>
      </dsp:txXfrm>
    </dsp:sp>
    <dsp:sp modelId="{557A5062-7853-4D69-A9F0-2872B84969E5}">
      <dsp:nvSpPr>
        <dsp:cNvPr id="0" name=""/>
        <dsp:cNvSpPr/>
      </dsp:nvSpPr>
      <dsp:spPr>
        <a:xfrm>
          <a:off x="3775585" y="2757986"/>
          <a:ext cx="4446606" cy="1612082"/>
        </a:xfrm>
        <a:prstGeom prst="roundRect">
          <a:avLst>
            <a:gd name="adj" fmla="val 10000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безопасности дорожного движения за счет соблюдения легальными перевозчиками обязательных требований (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предрейсовые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медицинские и технические осмотры и пр.)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2801" y="2805202"/>
        <a:ext cx="4352174" cy="1517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0.19375</cdr:x>
      <cdr:y>0</cdr:y>
    </cdr:from>
    <cdr:to>
      <cdr:x>0.31625</cdr:x>
      <cdr:y>0.07097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4520" y="0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0.21716</cdr:x>
      <cdr:y>0.06061</cdr:y>
    </cdr:from>
    <cdr:to>
      <cdr:x>0.29591</cdr:x>
      <cdr:y>0.11738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37544" y="288032"/>
          <a:ext cx="702632" cy="269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3232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0.35436</cdr:x>
      <cdr:y>0.25758</cdr:y>
    </cdr:from>
    <cdr:to>
      <cdr:x>0.44186</cdr:x>
      <cdr:y>0.32854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61680" y="1224136"/>
          <a:ext cx="780703" cy="337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2187</a:t>
          </a:r>
        </a:p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0.42699</cdr:x>
      <cdr:y>0.30303</cdr:y>
    </cdr:from>
    <cdr:to>
      <cdr:x>0.5077</cdr:x>
      <cdr:y>0.374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09752" y="1440160"/>
          <a:ext cx="720121" cy="337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2093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0.28172</cdr:x>
      <cdr:y>0.13636</cdr:y>
    </cdr:from>
    <cdr:to>
      <cdr:x>0.35722</cdr:x>
      <cdr:y>0.19314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513608" y="648072"/>
          <a:ext cx="673636" cy="269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2858</a:t>
          </a:r>
        </a:p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0.49156</cdr:x>
      <cdr:y>0.42424</cdr:y>
    </cdr:from>
    <cdr:to>
      <cdr:x>0.57227</cdr:x>
      <cdr:y>0.49521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4385816" y="2016224"/>
          <a:ext cx="720120" cy="337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1424</a:t>
          </a:r>
        </a:p>
        <a:p xmlns:a="http://schemas.openxmlformats.org/drawingml/2006/main"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0.19375</cdr:x>
      <cdr:y>0</cdr:y>
    </cdr:from>
    <cdr:to>
      <cdr:x>0.31625</cdr:x>
      <cdr:y>0.07097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4520" y="0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0.21716</cdr:x>
      <cdr:y>0.06061</cdr:y>
    </cdr:from>
    <cdr:to>
      <cdr:x>0.29591</cdr:x>
      <cdr:y>0.11738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37544" y="288032"/>
          <a:ext cx="702632" cy="2698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415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0.39752</cdr:x>
      <cdr:y>0.18182</cdr:y>
    </cdr:from>
    <cdr:to>
      <cdr:x>0.48502</cdr:x>
      <cdr:y>0.25278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46785" y="864096"/>
          <a:ext cx="780703" cy="337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335</a:t>
          </a:r>
          <a:endParaRPr lang="ru-RU" sz="1600" dirty="0" smtClean="0"/>
        </a:p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0.45927</cdr:x>
      <cdr:y>0.28788</cdr:y>
    </cdr:from>
    <cdr:to>
      <cdr:x>0.53998</cdr:x>
      <cdr:y>0.35885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97784" y="1368152"/>
          <a:ext cx="720121" cy="337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267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0.314</cdr:x>
      <cdr:y>0</cdr:y>
    </cdr:from>
    <cdr:to>
      <cdr:x>0.3895</cdr:x>
      <cdr:y>0.05678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801640" y="0"/>
          <a:ext cx="673635" cy="269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444</a:t>
          </a:r>
          <a:endParaRPr lang="ru-RU" sz="1600" dirty="0" smtClean="0"/>
        </a:p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0.54805</cdr:x>
      <cdr:y>0.13636</cdr:y>
    </cdr:from>
    <cdr:to>
      <cdr:x>0.62876</cdr:x>
      <cdr:y>0.20733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4889872" y="648072"/>
          <a:ext cx="720121" cy="337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3</a:t>
          </a:r>
          <a:r>
            <a:rPr lang="ru-RU" sz="1600" dirty="0" smtClean="0"/>
            <a:t>81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0.19375</cdr:x>
      <cdr:y>0</cdr:y>
    </cdr:from>
    <cdr:to>
      <cdr:x>0.31625</cdr:x>
      <cdr:y>0.07097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4520" y="0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0.2333</cdr:x>
      <cdr:y>0.22727</cdr:y>
    </cdr:from>
    <cdr:to>
      <cdr:x>0.31205</cdr:x>
      <cdr:y>0.28404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1560" y="1080120"/>
          <a:ext cx="702633" cy="269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58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0.36243</cdr:x>
      <cdr:y>0.07295</cdr:y>
    </cdr:from>
    <cdr:to>
      <cdr:x>0.44993</cdr:x>
      <cdr:y>0.14391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33688" y="346679"/>
          <a:ext cx="780703" cy="337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82</a:t>
          </a:r>
        </a:p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0.42699</cdr:x>
      <cdr:y>0.54545</cdr:y>
    </cdr:from>
    <cdr:to>
      <cdr:x>0.46734</cdr:x>
      <cdr:y>0.61642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09752" y="2592288"/>
          <a:ext cx="360040" cy="337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</a:t>
          </a:r>
          <a:r>
            <a:rPr lang="en-US" sz="1600" dirty="0" smtClean="0"/>
            <a:t>6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0.28979</cdr:x>
      <cdr:y>0.34848</cdr:y>
    </cdr:from>
    <cdr:to>
      <cdr:x>0.36529</cdr:x>
      <cdr:y>0.40526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585616" y="1656184"/>
          <a:ext cx="673636" cy="269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42</a:t>
          </a:r>
        </a:p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</cdr:x>
      <cdr:y>0.51515</cdr:y>
    </cdr:from>
    <cdr:to>
      <cdr:x>0.53998</cdr:x>
      <cdr:y>0.58612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4461161" y="2448272"/>
          <a:ext cx="356704" cy="337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2</a:t>
          </a:r>
          <a:r>
            <a:rPr lang="en-US" sz="1600" dirty="0" smtClean="0"/>
            <a:t>3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0.58033</cdr:x>
      <cdr:y>0.54545</cdr:y>
    </cdr:from>
    <cdr:to>
      <cdr:x>0.62031</cdr:x>
      <cdr:y>0.61642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177904" y="2592288"/>
          <a:ext cx="356704" cy="337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20</a:t>
          </a:r>
        </a:p>
        <a:p xmlns:a="http://schemas.openxmlformats.org/drawingml/2006/main"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3F666-C10C-42A3-BB0C-22F97F55D528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351F7-3956-41C8-975C-5A80AC9C7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9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8682-CB0C-4746-84BC-BAE267DD651B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8E42-968E-4983-A881-E0FBC94697DC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EF1-B57A-4F9D-8C07-F6DA65AAB176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5B41-0C41-4F7A-AD53-27B72199942C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111C-1417-4490-B724-4FCDEA83DB7D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02FE-38F5-4E8B-B6CC-3D70F6EB8577}" type="datetime1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E12D-71DC-4E51-BF11-8D30443F8E5D}" type="datetime1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27F9-2DBB-4A2E-9026-F06DA1A2127D}" type="datetime1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1C86-934D-467A-9F96-1C1696342314}" type="datetime1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F38-E194-484C-BD36-7F99C433F1AB}" type="datetime1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6BA-DEE3-4532-8D81-5E5C741C0CE2}" type="datetime1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7FD2-75E2-4A3C-A832-6EE42B506B43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hyperlink" Target="http://egov-buryatia.ru/index.php?eID=tx_cms_showpic&amp;file=uploads/pics/489px-Coat_of_Arms_of_Burya_01.gif&amp;width=800m&amp;height=600m&amp;bodyTag=%3cbody%20style=%22margin:0;%20background: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2976" y="642919"/>
            <a:ext cx="659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Министерство по развитию транспорта, энергетики и дорожного хозяйства Республики Бурятия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7" name="Picture 4" descr="402da04db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бъект 2"/>
          <p:cNvSpPr>
            <a:spLocks noGrp="1"/>
          </p:cNvSpPr>
          <p:nvPr/>
        </p:nvSpPr>
        <p:spPr>
          <a:xfrm>
            <a:off x="457200" y="1340768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 на тему: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«Об отсутствии законодательного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регулирования деятельности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служб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заказа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такси»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Председатель Комитета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 развитию транспорта,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информатизации и связи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Минтранса РБ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Сергей Вячеславович Южаков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Улан-Удэ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2020 год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2852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Picture 4" descr="402da04db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75472" y="643528"/>
            <a:ext cx="660254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1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880027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" name="Picture 4" descr="402da04db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75472" y="643528"/>
            <a:ext cx="660254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0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642919"/>
            <a:ext cx="659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Министерство по развитию транспорта, энергетики и дорожного хозяйства Республики Бурятия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7" name="Picture 4" descr="402da04db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79208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21.04.2011 № 69-ФЗ «О внесении изменений в отдельные законодательные акты Российской Федерации»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5"/>
            <a:ext cx="8229600" cy="403244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по перевозке пассажиров и багажа легковым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такси регулируется положениями статьи 9 указанного федерального закона.</a:t>
            </a:r>
          </a:p>
          <a:p>
            <a:pPr marL="0" indent="0" algn="just">
              <a:buNone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вид деятельности может осуществляться только юридическими лицами и индивидуальными предпринимателями при условии получения соответствующего разрешения, выдаваемого уполномоченными органами исполнительной власти субъекта Российской Федерации.</a:t>
            </a:r>
          </a:p>
        </p:txBody>
      </p:sp>
      <p:pic>
        <p:nvPicPr>
          <p:cNvPr id="5" name="Picture 4" descr="402da04db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19" y="18864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65194" y="626498"/>
            <a:ext cx="6287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solidFill>
                  <a:srgbClr val="1F497D"/>
                </a:solidFill>
                <a:latin typeface="Arial Black" pitchFamily="34" charset="0"/>
              </a:rPr>
              <a:t>Министерство по развитию транспорта, энергетики и дорожного хозяйства Республики Бурятия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87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Республики Бурятия, на сегодняшний день, начиная с 2011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года:</a:t>
            </a:r>
          </a:p>
          <a:p>
            <a:pPr marL="0" indent="0" algn="just">
              <a:buNone/>
            </a:pP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9984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осуществление деятельности по перевозке пассажиров и багажа легковым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такси;</a:t>
            </a:r>
          </a:p>
          <a:p>
            <a:pPr marL="0" indent="0" algn="just">
              <a:buNone/>
            </a:pP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аннулировано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этот период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6685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разрешений.</a:t>
            </a:r>
          </a:p>
          <a:p>
            <a:endParaRPr lang="ru-RU" dirty="0"/>
          </a:p>
        </p:txBody>
      </p:sp>
      <p:pic>
        <p:nvPicPr>
          <p:cNvPr id="5" name="Picture 4" descr="402da04db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19" y="18864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194" y="644925"/>
            <a:ext cx="6602540" cy="506012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1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Сравнение статистических данных о действующих разрешениях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2015-2020 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489686"/>
              </p:ext>
            </p:extLst>
          </p:nvPr>
        </p:nvGraphicFramePr>
        <p:xfrm>
          <a:off x="114176" y="1988840"/>
          <a:ext cx="89223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2976" y="642919"/>
            <a:ext cx="659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Министерство по развитию транспорта, энергетики и дорожного хозяйства Республики Бурятия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2" name="Picture 4" descr="402da04db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"/>
          <p:cNvSpPr txBox="1"/>
          <p:nvPr/>
        </p:nvSpPr>
        <p:spPr>
          <a:xfrm>
            <a:off x="5148064" y="4221088"/>
            <a:ext cx="720120" cy="3372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1263</a:t>
            </a:r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876" y="1532088"/>
            <a:ext cx="8229600" cy="70020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Бурятия от 23.12.2011 № 2448-IV «Об организации деятельности по перевозке пассажиров и багажа легковым такси на территории Республики Бурятия»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января 2015 года по апрель 2020 года в соответствии со статьей 6 указанного закона на территории Республики Бурятия действовало обязательное требование к цветовой гамме легкового такси.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опроса населения Республики Бурятия была установлена желтая цветовая гамма кузова такси. Однако, по инициативе законодательного органа власти Республики Бурятия – Народного Хурала, в мае 2019 года данное требование было отменено.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406" y="560401"/>
            <a:ext cx="6602540" cy="506012"/>
          </a:xfrm>
          <a:prstGeom prst="rect">
            <a:avLst/>
          </a:prstGeom>
        </p:spPr>
      </p:pic>
      <p:pic>
        <p:nvPicPr>
          <p:cNvPr id="5" name="Picture 4" descr="402da04db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9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Сравнение статистических данных о выданных разрешениях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-2019 годах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080247"/>
              </p:ext>
            </p:extLst>
          </p:nvPr>
        </p:nvGraphicFramePr>
        <p:xfrm>
          <a:off x="114176" y="1988840"/>
          <a:ext cx="89223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2976" y="642919"/>
            <a:ext cx="659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Министерство по развитию транспорта, энергетики и дорожного хозяйства Республики Бурятия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2" name="Picture 4" descr="402da04db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7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Сравнение статистических данных о пресечении нелегального извоза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-2020 годах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97103"/>
              </p:ext>
            </p:extLst>
          </p:nvPr>
        </p:nvGraphicFramePr>
        <p:xfrm>
          <a:off x="114176" y="1988840"/>
          <a:ext cx="89223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70658" y="620688"/>
            <a:ext cx="659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Министерство по развитию транспорта, энергетики и дорожного хозяйства Республики Бурятия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2" name="Picture 4" descr="402da04db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42976" y="642919"/>
            <a:ext cx="659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Министерство по развитию транспорта, энергетики и дорожного хозяйства Республики Бурятия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2" name="Picture 4" descr="402da04db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66488"/>
            <a:ext cx="7907979" cy="5146888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12170" y="1124744"/>
            <a:ext cx="8712722" cy="504056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Управлением Роспотребнадзора по РБ трижды привлечена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 административной ответственности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служба заказа такси «Максим» за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 доведение до сведения потребителей информации о разрешении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такси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7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42976" y="642919"/>
            <a:ext cx="659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Министерство по развитию транспорта, энергетики и дорожного хозяйства Республики Бурятия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2" name="Picture 4" descr="402da04db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879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26347826"/>
              </p:ext>
            </p:extLst>
          </p:nvPr>
        </p:nvGraphicFramePr>
        <p:xfrm>
          <a:off x="107505" y="1397000"/>
          <a:ext cx="8885652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4307</TotalTime>
  <Words>559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Федеральный закон от 21.04.2011 № 69-ФЗ «О внесении изменений в отдельные законодательные акты Российской Федерации»</vt:lpstr>
      <vt:lpstr>Презентация PowerPoint</vt:lpstr>
      <vt:lpstr>Сравнение статистических данных о действующих разрешениях  за 2015-2020 годы</vt:lpstr>
      <vt:lpstr>Закон Республики Бурятия от 23.12.2011 № 2448-IV «Об организации деятельности по перевозке пассажиров и багажа легковым такси на территории Республики Бурятия» </vt:lpstr>
      <vt:lpstr>Сравнение статистических данных о выданных разрешениях  в 2015-2019 годах</vt:lpstr>
      <vt:lpstr>Сравнение статистических данных о пресечении нелегального извоза в 2015-2020 годах</vt:lpstr>
      <vt:lpstr>Управлением Роспотребнадзора по РБ трижды привлечена к административной ответственности служба заказа такси «Максим» за не доведение до сведения потребителей информации о разрешении такси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user</cp:lastModifiedBy>
  <cp:revision>212</cp:revision>
  <cp:lastPrinted>2019-09-24T09:25:05Z</cp:lastPrinted>
  <dcterms:created xsi:type="dcterms:W3CDTF">2014-08-19T00:16:11Z</dcterms:created>
  <dcterms:modified xsi:type="dcterms:W3CDTF">2020-12-02T08:59:08Z</dcterms:modified>
</cp:coreProperties>
</file>